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44"/>
  </p:notesMasterIdLst>
  <p:sldIdLst>
    <p:sldId id="256" r:id="rId3"/>
    <p:sldId id="850" r:id="rId4"/>
    <p:sldId id="544" r:id="rId5"/>
    <p:sldId id="470" r:id="rId6"/>
    <p:sldId id="841" r:id="rId7"/>
    <p:sldId id="471" r:id="rId8"/>
    <p:sldId id="302" r:id="rId9"/>
    <p:sldId id="523" r:id="rId10"/>
    <p:sldId id="531" r:id="rId11"/>
    <p:sldId id="530" r:id="rId12"/>
    <p:sldId id="542" r:id="rId13"/>
    <p:sldId id="843" r:id="rId14"/>
    <p:sldId id="532" r:id="rId15"/>
    <p:sldId id="534" r:id="rId16"/>
    <p:sldId id="847" r:id="rId17"/>
    <p:sldId id="535" r:id="rId18"/>
    <p:sldId id="536" r:id="rId19"/>
    <p:sldId id="539" r:id="rId20"/>
    <p:sldId id="540" r:id="rId21"/>
    <p:sldId id="543" r:id="rId22"/>
    <p:sldId id="849" r:id="rId23"/>
    <p:sldId id="537" r:id="rId24"/>
    <p:sldId id="538" r:id="rId25"/>
    <p:sldId id="848" r:id="rId26"/>
    <p:sldId id="842" r:id="rId27"/>
    <p:sldId id="545" r:id="rId28"/>
    <p:sldId id="472" r:id="rId29"/>
    <p:sldId id="846" r:id="rId30"/>
    <p:sldId id="845" r:id="rId31"/>
    <p:sldId id="460" r:id="rId32"/>
    <p:sldId id="458" r:id="rId33"/>
    <p:sldId id="528" r:id="rId34"/>
    <p:sldId id="527" r:id="rId35"/>
    <p:sldId id="519" r:id="rId36"/>
    <p:sldId id="474" r:id="rId37"/>
    <p:sldId id="521" r:id="rId38"/>
    <p:sldId id="475" r:id="rId39"/>
    <p:sldId id="526" r:id="rId40"/>
    <p:sldId id="509" r:id="rId41"/>
    <p:sldId id="510" r:id="rId42"/>
    <p:sldId id="506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8FF"/>
    <a:srgbClr val="0092FF"/>
    <a:srgbClr val="4D110A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558"/>
  </p:normalViewPr>
  <p:slideViewPr>
    <p:cSldViewPr snapToGrid="0" snapToObjects="1">
      <p:cViewPr varScale="1">
        <p:scale>
          <a:sx n="112" d="100"/>
          <a:sy n="112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C4985-DE59-104C-8FD3-C7634B66AAA1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E731B8-2496-754D-A5F3-659BDD56B613}">
      <dgm:prSet phldrT="[Text]"/>
      <dgm:spPr/>
      <dgm:t>
        <a:bodyPr/>
        <a:lstStyle/>
        <a:p>
          <a:r>
            <a:rPr lang="en-US" dirty="0"/>
            <a:t>Fairness</a:t>
          </a:r>
        </a:p>
      </dgm:t>
    </dgm:pt>
    <dgm:pt modelId="{FDACE6C7-A7DD-4443-92A0-ACEF9E156A68}" type="parTrans" cxnId="{F6E82ED0-D42B-4144-A7F3-03E42D98DCB1}">
      <dgm:prSet/>
      <dgm:spPr/>
      <dgm:t>
        <a:bodyPr/>
        <a:lstStyle/>
        <a:p>
          <a:endParaRPr lang="en-US"/>
        </a:p>
      </dgm:t>
    </dgm:pt>
    <dgm:pt modelId="{0C72A36B-D1EC-EF47-961E-9ECCADB2A49D}" type="sibTrans" cxnId="{F6E82ED0-D42B-4144-A7F3-03E42D98DCB1}">
      <dgm:prSet/>
      <dgm:spPr/>
      <dgm:t>
        <a:bodyPr/>
        <a:lstStyle/>
        <a:p>
          <a:endParaRPr lang="en-US"/>
        </a:p>
      </dgm:t>
    </dgm:pt>
    <dgm:pt modelId="{6B734EDD-F5C4-984B-93F4-347B95D4212F}">
      <dgm:prSet/>
      <dgm:spPr/>
      <dgm:t>
        <a:bodyPr/>
        <a:lstStyle/>
        <a:p>
          <a:r>
            <a:rPr lang="en-US" dirty="0"/>
            <a:t>Explainability</a:t>
          </a:r>
        </a:p>
      </dgm:t>
    </dgm:pt>
    <dgm:pt modelId="{ED31C110-9FD6-E645-A11F-C44E0FD81FAD}" type="parTrans" cxnId="{2CA1AE69-2D79-5C4F-B767-EFE62E13AE63}">
      <dgm:prSet/>
      <dgm:spPr/>
      <dgm:t>
        <a:bodyPr/>
        <a:lstStyle/>
        <a:p>
          <a:endParaRPr lang="en-US"/>
        </a:p>
      </dgm:t>
    </dgm:pt>
    <dgm:pt modelId="{189F7344-805A-F640-B326-FFFE16B1BFCB}" type="sibTrans" cxnId="{2CA1AE69-2D79-5C4F-B767-EFE62E13AE63}">
      <dgm:prSet/>
      <dgm:spPr/>
      <dgm:t>
        <a:bodyPr/>
        <a:lstStyle/>
        <a:p>
          <a:endParaRPr lang="en-US"/>
        </a:p>
      </dgm:t>
    </dgm:pt>
    <dgm:pt modelId="{5912B13D-A17C-8F4C-B8EB-554E02E7475F}">
      <dgm:prSet/>
      <dgm:spPr/>
      <dgm:t>
        <a:bodyPr/>
        <a:lstStyle/>
        <a:p>
          <a:r>
            <a:rPr lang="en-US" dirty="0"/>
            <a:t>Robustness</a:t>
          </a:r>
        </a:p>
      </dgm:t>
    </dgm:pt>
    <dgm:pt modelId="{FCA5877B-B879-4F48-A660-058F8A916009}" type="parTrans" cxnId="{46737B79-4AFA-6A4A-AFA4-0068FC0AB479}">
      <dgm:prSet/>
      <dgm:spPr/>
      <dgm:t>
        <a:bodyPr/>
        <a:lstStyle/>
        <a:p>
          <a:endParaRPr lang="en-US"/>
        </a:p>
      </dgm:t>
    </dgm:pt>
    <dgm:pt modelId="{696B7242-98B5-7C49-8C37-32C854127B52}" type="sibTrans" cxnId="{46737B79-4AFA-6A4A-AFA4-0068FC0AB479}">
      <dgm:prSet/>
      <dgm:spPr/>
      <dgm:t>
        <a:bodyPr/>
        <a:lstStyle/>
        <a:p>
          <a:endParaRPr lang="en-US"/>
        </a:p>
      </dgm:t>
    </dgm:pt>
    <dgm:pt modelId="{D7A79689-DA78-E04F-BB35-457A85CF264B}">
      <dgm:prSet/>
      <dgm:spPr/>
      <dgm:t>
        <a:bodyPr/>
        <a:lstStyle/>
        <a:p>
          <a:r>
            <a:rPr lang="en-US" dirty="0"/>
            <a:t>Privacy</a:t>
          </a:r>
        </a:p>
      </dgm:t>
    </dgm:pt>
    <dgm:pt modelId="{AC9E256C-DFA1-D140-B002-FCF1DA0E6406}" type="parTrans" cxnId="{8E30E1A7-5950-3D45-853C-46E6F5BFB9F0}">
      <dgm:prSet/>
      <dgm:spPr/>
      <dgm:t>
        <a:bodyPr/>
        <a:lstStyle/>
        <a:p>
          <a:endParaRPr lang="en-US"/>
        </a:p>
      </dgm:t>
    </dgm:pt>
    <dgm:pt modelId="{49C906BA-1ADB-F948-AE18-91D76D6DC53A}" type="sibTrans" cxnId="{8E30E1A7-5950-3D45-853C-46E6F5BFB9F0}">
      <dgm:prSet/>
      <dgm:spPr/>
      <dgm:t>
        <a:bodyPr/>
        <a:lstStyle/>
        <a:p>
          <a:endParaRPr lang="en-US"/>
        </a:p>
      </dgm:t>
    </dgm:pt>
    <dgm:pt modelId="{47BF8507-89ED-D043-858D-527AF55C45E5}">
      <dgm:prSet/>
      <dgm:spPr/>
      <dgm:t>
        <a:bodyPr/>
        <a:lstStyle/>
        <a:p>
          <a:r>
            <a:rPr lang="en-US" dirty="0"/>
            <a:t>Transparency</a:t>
          </a:r>
        </a:p>
      </dgm:t>
    </dgm:pt>
    <dgm:pt modelId="{B1E39D38-54AE-5640-B272-1583F9536012}" type="parTrans" cxnId="{FB5A5694-27F8-874A-8430-FC6D7C23C942}">
      <dgm:prSet/>
      <dgm:spPr/>
      <dgm:t>
        <a:bodyPr/>
        <a:lstStyle/>
        <a:p>
          <a:endParaRPr lang="en-US"/>
        </a:p>
      </dgm:t>
    </dgm:pt>
    <dgm:pt modelId="{A44F94D2-2222-5E4E-993E-6AB05426D681}" type="sibTrans" cxnId="{FB5A5694-27F8-874A-8430-FC6D7C23C942}">
      <dgm:prSet/>
      <dgm:spPr/>
      <dgm:t>
        <a:bodyPr/>
        <a:lstStyle/>
        <a:p>
          <a:endParaRPr lang="en-US"/>
        </a:p>
      </dgm:t>
    </dgm:pt>
    <dgm:pt modelId="{463898BB-BDC6-964A-B2DF-1FBFD19B694D}">
      <dgm:prSet/>
      <dgm:spPr/>
      <dgm:t>
        <a:bodyPr/>
        <a:lstStyle/>
        <a:p>
          <a:r>
            <a:rPr lang="en-US" dirty="0"/>
            <a:t>Inclusiveness</a:t>
          </a:r>
        </a:p>
      </dgm:t>
    </dgm:pt>
    <dgm:pt modelId="{AE8AF594-1F41-914B-9A99-77B847337892}" type="parTrans" cxnId="{7066E7F4-BDFE-D443-A9BC-581A94AD3298}">
      <dgm:prSet/>
      <dgm:spPr/>
      <dgm:t>
        <a:bodyPr/>
        <a:lstStyle/>
        <a:p>
          <a:endParaRPr lang="en-US"/>
        </a:p>
      </dgm:t>
    </dgm:pt>
    <dgm:pt modelId="{2A2FB649-1006-384F-A598-B0D161A7A52C}" type="sibTrans" cxnId="{7066E7F4-BDFE-D443-A9BC-581A94AD3298}">
      <dgm:prSet/>
      <dgm:spPr/>
      <dgm:t>
        <a:bodyPr/>
        <a:lstStyle/>
        <a:p>
          <a:endParaRPr lang="en-US"/>
        </a:p>
      </dgm:t>
    </dgm:pt>
    <dgm:pt modelId="{1447B558-F65E-F54F-B6DB-69C5A4FF1F8A}">
      <dgm:prSet/>
      <dgm:spPr/>
      <dgm:t>
        <a:bodyPr/>
        <a:lstStyle/>
        <a:p>
          <a:r>
            <a:rPr lang="en-US" dirty="0"/>
            <a:t>Accountability</a:t>
          </a:r>
        </a:p>
      </dgm:t>
    </dgm:pt>
    <dgm:pt modelId="{8FE8710B-9B74-0247-B6FF-5839BB0DD89D}" type="parTrans" cxnId="{B086A201-EF78-C240-B774-F8D60C5A592A}">
      <dgm:prSet/>
      <dgm:spPr/>
      <dgm:t>
        <a:bodyPr/>
        <a:lstStyle/>
        <a:p>
          <a:endParaRPr lang="en-US"/>
        </a:p>
      </dgm:t>
    </dgm:pt>
    <dgm:pt modelId="{901641D4-B3D1-2445-9D8C-4F0FDD238395}" type="sibTrans" cxnId="{B086A201-EF78-C240-B774-F8D60C5A592A}">
      <dgm:prSet/>
      <dgm:spPr/>
      <dgm:t>
        <a:bodyPr/>
        <a:lstStyle/>
        <a:p>
          <a:endParaRPr lang="en-US"/>
        </a:p>
      </dgm:t>
    </dgm:pt>
    <dgm:pt modelId="{D5811B28-28CF-034D-8628-C0D05FF1E191}" type="pres">
      <dgm:prSet presAssocID="{FFDC4985-DE59-104C-8FD3-C7634B66AAA1}" presName="diagram" presStyleCnt="0">
        <dgm:presLayoutVars>
          <dgm:dir/>
          <dgm:resizeHandles val="exact"/>
        </dgm:presLayoutVars>
      </dgm:prSet>
      <dgm:spPr/>
    </dgm:pt>
    <dgm:pt modelId="{F7FF2FE0-B240-D84D-9E0C-1654CB759244}" type="pres">
      <dgm:prSet presAssocID="{D0E731B8-2496-754D-A5F3-659BDD56B613}" presName="node" presStyleLbl="node1" presStyleIdx="0" presStyleCnt="7">
        <dgm:presLayoutVars>
          <dgm:bulletEnabled val="1"/>
        </dgm:presLayoutVars>
      </dgm:prSet>
      <dgm:spPr/>
    </dgm:pt>
    <dgm:pt modelId="{FEE89B67-98B7-8545-B4E6-22D558879984}" type="pres">
      <dgm:prSet presAssocID="{0C72A36B-D1EC-EF47-961E-9ECCADB2A49D}" presName="sibTrans" presStyleCnt="0"/>
      <dgm:spPr/>
    </dgm:pt>
    <dgm:pt modelId="{B8F472E7-4C3C-DF4C-94DB-EFA821EB2102}" type="pres">
      <dgm:prSet presAssocID="{6B734EDD-F5C4-984B-93F4-347B95D4212F}" presName="node" presStyleLbl="node1" presStyleIdx="1" presStyleCnt="7">
        <dgm:presLayoutVars>
          <dgm:bulletEnabled val="1"/>
        </dgm:presLayoutVars>
      </dgm:prSet>
      <dgm:spPr/>
    </dgm:pt>
    <dgm:pt modelId="{561205D1-481B-414B-876E-1E0C22C16285}" type="pres">
      <dgm:prSet presAssocID="{189F7344-805A-F640-B326-FFFE16B1BFCB}" presName="sibTrans" presStyleCnt="0"/>
      <dgm:spPr/>
    </dgm:pt>
    <dgm:pt modelId="{EA574E64-B8EF-8A45-A02B-2087BE09176D}" type="pres">
      <dgm:prSet presAssocID="{5912B13D-A17C-8F4C-B8EB-554E02E7475F}" presName="node" presStyleLbl="node1" presStyleIdx="2" presStyleCnt="7">
        <dgm:presLayoutVars>
          <dgm:bulletEnabled val="1"/>
        </dgm:presLayoutVars>
      </dgm:prSet>
      <dgm:spPr/>
    </dgm:pt>
    <dgm:pt modelId="{3FD7CA07-77EF-6941-8D76-E03D9966710C}" type="pres">
      <dgm:prSet presAssocID="{696B7242-98B5-7C49-8C37-32C854127B52}" presName="sibTrans" presStyleCnt="0"/>
      <dgm:spPr/>
    </dgm:pt>
    <dgm:pt modelId="{ABC7DE52-C54C-4A4F-9766-09C189096A86}" type="pres">
      <dgm:prSet presAssocID="{D7A79689-DA78-E04F-BB35-457A85CF264B}" presName="node" presStyleLbl="node1" presStyleIdx="3" presStyleCnt="7">
        <dgm:presLayoutVars>
          <dgm:bulletEnabled val="1"/>
        </dgm:presLayoutVars>
      </dgm:prSet>
      <dgm:spPr/>
    </dgm:pt>
    <dgm:pt modelId="{3E68E045-CD05-C548-B848-225D280D6C67}" type="pres">
      <dgm:prSet presAssocID="{49C906BA-1ADB-F948-AE18-91D76D6DC53A}" presName="sibTrans" presStyleCnt="0"/>
      <dgm:spPr/>
    </dgm:pt>
    <dgm:pt modelId="{9E2380EC-73A5-914F-BBDE-FFA6923BA67E}" type="pres">
      <dgm:prSet presAssocID="{47BF8507-89ED-D043-858D-527AF55C45E5}" presName="node" presStyleLbl="node1" presStyleIdx="4" presStyleCnt="7">
        <dgm:presLayoutVars>
          <dgm:bulletEnabled val="1"/>
        </dgm:presLayoutVars>
      </dgm:prSet>
      <dgm:spPr/>
    </dgm:pt>
    <dgm:pt modelId="{B64ABA68-68C2-EE4D-B2DE-07F22892880C}" type="pres">
      <dgm:prSet presAssocID="{A44F94D2-2222-5E4E-993E-6AB05426D681}" presName="sibTrans" presStyleCnt="0"/>
      <dgm:spPr/>
    </dgm:pt>
    <dgm:pt modelId="{F8F4671D-62C0-5146-BBAC-E26D6AC4608E}" type="pres">
      <dgm:prSet presAssocID="{463898BB-BDC6-964A-B2DF-1FBFD19B694D}" presName="node" presStyleLbl="node1" presStyleIdx="5" presStyleCnt="7">
        <dgm:presLayoutVars>
          <dgm:bulletEnabled val="1"/>
        </dgm:presLayoutVars>
      </dgm:prSet>
      <dgm:spPr/>
    </dgm:pt>
    <dgm:pt modelId="{4F205C00-43D5-A640-BE3D-96598D5BC5B1}" type="pres">
      <dgm:prSet presAssocID="{2A2FB649-1006-384F-A598-B0D161A7A52C}" presName="sibTrans" presStyleCnt="0"/>
      <dgm:spPr/>
    </dgm:pt>
    <dgm:pt modelId="{BBE1E521-0E99-AB4B-8BB1-E7E52B4CB0FA}" type="pres">
      <dgm:prSet presAssocID="{1447B558-F65E-F54F-B6DB-69C5A4FF1F8A}" presName="node" presStyleLbl="node1" presStyleIdx="6" presStyleCnt="7">
        <dgm:presLayoutVars>
          <dgm:bulletEnabled val="1"/>
        </dgm:presLayoutVars>
      </dgm:prSet>
      <dgm:spPr/>
    </dgm:pt>
  </dgm:ptLst>
  <dgm:cxnLst>
    <dgm:cxn modelId="{B086A201-EF78-C240-B774-F8D60C5A592A}" srcId="{FFDC4985-DE59-104C-8FD3-C7634B66AAA1}" destId="{1447B558-F65E-F54F-B6DB-69C5A4FF1F8A}" srcOrd="6" destOrd="0" parTransId="{8FE8710B-9B74-0247-B6FF-5839BB0DD89D}" sibTransId="{901641D4-B3D1-2445-9D8C-4F0FDD238395}"/>
    <dgm:cxn modelId="{C62BAB14-2752-C24F-8582-2F924A7460B2}" type="presOf" srcId="{463898BB-BDC6-964A-B2DF-1FBFD19B694D}" destId="{F8F4671D-62C0-5146-BBAC-E26D6AC4608E}" srcOrd="0" destOrd="0" presId="urn:microsoft.com/office/officeart/2005/8/layout/default"/>
    <dgm:cxn modelId="{7E5D0524-BF0E-1F41-B757-6765F05F8894}" type="presOf" srcId="{FFDC4985-DE59-104C-8FD3-C7634B66AAA1}" destId="{D5811B28-28CF-034D-8628-C0D05FF1E191}" srcOrd="0" destOrd="0" presId="urn:microsoft.com/office/officeart/2005/8/layout/default"/>
    <dgm:cxn modelId="{072B3A26-263E-8542-B4D3-8F98948A6AD6}" type="presOf" srcId="{D0E731B8-2496-754D-A5F3-659BDD56B613}" destId="{F7FF2FE0-B240-D84D-9E0C-1654CB759244}" srcOrd="0" destOrd="0" presId="urn:microsoft.com/office/officeart/2005/8/layout/default"/>
    <dgm:cxn modelId="{37BB0744-A6A2-374F-92A5-2CE257B31C49}" type="presOf" srcId="{1447B558-F65E-F54F-B6DB-69C5A4FF1F8A}" destId="{BBE1E521-0E99-AB4B-8BB1-E7E52B4CB0FA}" srcOrd="0" destOrd="0" presId="urn:microsoft.com/office/officeart/2005/8/layout/default"/>
    <dgm:cxn modelId="{2CA1AE69-2D79-5C4F-B767-EFE62E13AE63}" srcId="{FFDC4985-DE59-104C-8FD3-C7634B66AAA1}" destId="{6B734EDD-F5C4-984B-93F4-347B95D4212F}" srcOrd="1" destOrd="0" parTransId="{ED31C110-9FD6-E645-A11F-C44E0FD81FAD}" sibTransId="{189F7344-805A-F640-B326-FFFE16B1BFCB}"/>
    <dgm:cxn modelId="{0A03DE6E-5BEA-9F4D-929F-5EBDA559C24C}" type="presOf" srcId="{D7A79689-DA78-E04F-BB35-457A85CF264B}" destId="{ABC7DE52-C54C-4A4F-9766-09C189096A86}" srcOrd="0" destOrd="0" presId="urn:microsoft.com/office/officeart/2005/8/layout/default"/>
    <dgm:cxn modelId="{07E40975-F783-854E-88BD-085654EA60BB}" type="presOf" srcId="{5912B13D-A17C-8F4C-B8EB-554E02E7475F}" destId="{EA574E64-B8EF-8A45-A02B-2087BE09176D}" srcOrd="0" destOrd="0" presId="urn:microsoft.com/office/officeart/2005/8/layout/default"/>
    <dgm:cxn modelId="{46737B79-4AFA-6A4A-AFA4-0068FC0AB479}" srcId="{FFDC4985-DE59-104C-8FD3-C7634B66AAA1}" destId="{5912B13D-A17C-8F4C-B8EB-554E02E7475F}" srcOrd="2" destOrd="0" parTransId="{FCA5877B-B879-4F48-A660-058F8A916009}" sibTransId="{696B7242-98B5-7C49-8C37-32C854127B52}"/>
    <dgm:cxn modelId="{FB5A5694-27F8-874A-8430-FC6D7C23C942}" srcId="{FFDC4985-DE59-104C-8FD3-C7634B66AAA1}" destId="{47BF8507-89ED-D043-858D-527AF55C45E5}" srcOrd="4" destOrd="0" parTransId="{B1E39D38-54AE-5640-B272-1583F9536012}" sibTransId="{A44F94D2-2222-5E4E-993E-6AB05426D681}"/>
    <dgm:cxn modelId="{8E30E1A7-5950-3D45-853C-46E6F5BFB9F0}" srcId="{FFDC4985-DE59-104C-8FD3-C7634B66AAA1}" destId="{D7A79689-DA78-E04F-BB35-457A85CF264B}" srcOrd="3" destOrd="0" parTransId="{AC9E256C-DFA1-D140-B002-FCF1DA0E6406}" sibTransId="{49C906BA-1ADB-F948-AE18-91D76D6DC53A}"/>
    <dgm:cxn modelId="{F6E82ED0-D42B-4144-A7F3-03E42D98DCB1}" srcId="{FFDC4985-DE59-104C-8FD3-C7634B66AAA1}" destId="{D0E731B8-2496-754D-A5F3-659BDD56B613}" srcOrd="0" destOrd="0" parTransId="{FDACE6C7-A7DD-4443-92A0-ACEF9E156A68}" sibTransId="{0C72A36B-D1EC-EF47-961E-9ECCADB2A49D}"/>
    <dgm:cxn modelId="{0620ACD5-C02C-364A-95D3-14ABF5D06D13}" type="presOf" srcId="{47BF8507-89ED-D043-858D-527AF55C45E5}" destId="{9E2380EC-73A5-914F-BBDE-FFA6923BA67E}" srcOrd="0" destOrd="0" presId="urn:microsoft.com/office/officeart/2005/8/layout/default"/>
    <dgm:cxn modelId="{B574CBF2-D31C-A441-881C-7AF90C24B176}" type="presOf" srcId="{6B734EDD-F5C4-984B-93F4-347B95D4212F}" destId="{B8F472E7-4C3C-DF4C-94DB-EFA821EB2102}" srcOrd="0" destOrd="0" presId="urn:microsoft.com/office/officeart/2005/8/layout/default"/>
    <dgm:cxn modelId="{7066E7F4-BDFE-D443-A9BC-581A94AD3298}" srcId="{FFDC4985-DE59-104C-8FD3-C7634B66AAA1}" destId="{463898BB-BDC6-964A-B2DF-1FBFD19B694D}" srcOrd="5" destOrd="0" parTransId="{AE8AF594-1F41-914B-9A99-77B847337892}" sibTransId="{2A2FB649-1006-384F-A598-B0D161A7A52C}"/>
    <dgm:cxn modelId="{53A4D2B6-6141-4544-9DD5-5CDF8E155DC1}" type="presParOf" srcId="{D5811B28-28CF-034D-8628-C0D05FF1E191}" destId="{F7FF2FE0-B240-D84D-9E0C-1654CB759244}" srcOrd="0" destOrd="0" presId="urn:microsoft.com/office/officeart/2005/8/layout/default"/>
    <dgm:cxn modelId="{C3F50112-099F-4248-A6C8-EF2AF3BDE0A1}" type="presParOf" srcId="{D5811B28-28CF-034D-8628-C0D05FF1E191}" destId="{FEE89B67-98B7-8545-B4E6-22D558879984}" srcOrd="1" destOrd="0" presId="urn:microsoft.com/office/officeart/2005/8/layout/default"/>
    <dgm:cxn modelId="{730B8926-D7D4-854E-89C0-6D5C3FCCF28F}" type="presParOf" srcId="{D5811B28-28CF-034D-8628-C0D05FF1E191}" destId="{B8F472E7-4C3C-DF4C-94DB-EFA821EB2102}" srcOrd="2" destOrd="0" presId="urn:microsoft.com/office/officeart/2005/8/layout/default"/>
    <dgm:cxn modelId="{47A43C0A-CE4D-8A48-A9AF-A29243E93745}" type="presParOf" srcId="{D5811B28-28CF-034D-8628-C0D05FF1E191}" destId="{561205D1-481B-414B-876E-1E0C22C16285}" srcOrd="3" destOrd="0" presId="urn:microsoft.com/office/officeart/2005/8/layout/default"/>
    <dgm:cxn modelId="{639DA524-5630-0542-94C8-300206D9342C}" type="presParOf" srcId="{D5811B28-28CF-034D-8628-C0D05FF1E191}" destId="{EA574E64-B8EF-8A45-A02B-2087BE09176D}" srcOrd="4" destOrd="0" presId="urn:microsoft.com/office/officeart/2005/8/layout/default"/>
    <dgm:cxn modelId="{27482D66-A144-1644-9F5E-894A33A7311E}" type="presParOf" srcId="{D5811B28-28CF-034D-8628-C0D05FF1E191}" destId="{3FD7CA07-77EF-6941-8D76-E03D9966710C}" srcOrd="5" destOrd="0" presId="urn:microsoft.com/office/officeart/2005/8/layout/default"/>
    <dgm:cxn modelId="{B2EF371C-710C-0B46-825F-B10E368FAD4D}" type="presParOf" srcId="{D5811B28-28CF-034D-8628-C0D05FF1E191}" destId="{ABC7DE52-C54C-4A4F-9766-09C189096A86}" srcOrd="6" destOrd="0" presId="urn:microsoft.com/office/officeart/2005/8/layout/default"/>
    <dgm:cxn modelId="{DE96ED80-7F8E-BB40-8100-914743975635}" type="presParOf" srcId="{D5811B28-28CF-034D-8628-C0D05FF1E191}" destId="{3E68E045-CD05-C548-B848-225D280D6C67}" srcOrd="7" destOrd="0" presId="urn:microsoft.com/office/officeart/2005/8/layout/default"/>
    <dgm:cxn modelId="{D86792EE-0960-654B-9DC2-33559C16AB27}" type="presParOf" srcId="{D5811B28-28CF-034D-8628-C0D05FF1E191}" destId="{9E2380EC-73A5-914F-BBDE-FFA6923BA67E}" srcOrd="8" destOrd="0" presId="urn:microsoft.com/office/officeart/2005/8/layout/default"/>
    <dgm:cxn modelId="{6F91F187-A14F-4448-8FF9-6BECBBFF1766}" type="presParOf" srcId="{D5811B28-28CF-034D-8628-C0D05FF1E191}" destId="{B64ABA68-68C2-EE4D-B2DE-07F22892880C}" srcOrd="9" destOrd="0" presId="urn:microsoft.com/office/officeart/2005/8/layout/default"/>
    <dgm:cxn modelId="{62C591E4-2BF5-CE45-A28F-6BDDF2B8B060}" type="presParOf" srcId="{D5811B28-28CF-034D-8628-C0D05FF1E191}" destId="{F8F4671D-62C0-5146-BBAC-E26D6AC4608E}" srcOrd="10" destOrd="0" presId="urn:microsoft.com/office/officeart/2005/8/layout/default"/>
    <dgm:cxn modelId="{3CC6B956-0E77-7C4F-8827-E16A9E946C2D}" type="presParOf" srcId="{D5811B28-28CF-034D-8628-C0D05FF1E191}" destId="{4F205C00-43D5-A640-BE3D-96598D5BC5B1}" srcOrd="11" destOrd="0" presId="urn:microsoft.com/office/officeart/2005/8/layout/default"/>
    <dgm:cxn modelId="{AEA19E0D-07B8-3E48-9442-D4ACEB85CABC}" type="presParOf" srcId="{D5811B28-28CF-034D-8628-C0D05FF1E191}" destId="{BBE1E521-0E99-AB4B-8BB1-E7E52B4CB0F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 sz="3200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 sz="3200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 sz="3200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 sz="3200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 sz="3200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 sz="3200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 sz="3200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 sz="3200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 sz="3200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 sz="3200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E1B712-66B5-984B-BFAA-9670DCA02909}" type="doc">
      <dgm:prSet loTypeId="urn:microsoft.com/office/officeart/2005/8/layout/ven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B894B0-C58E-F24D-A335-584CA772D11F}">
      <dgm:prSet phldrT="[Text]" custT="1"/>
      <dgm:spPr>
        <a:xfrm>
          <a:off x="1805120" y="0"/>
          <a:ext cx="3666490" cy="3650102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8BF1F14-98C7-2041-9AC7-5870B7656D13}" type="par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0DCEEAF0-F5EF-6145-B514-990D11BAA328}" type="sib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7C3F78FE-CFC5-4840-A68C-9198D9450731}">
      <dgm:prSet phldrT="[Text]" custT="1"/>
      <dgm:spPr>
        <a:xfrm>
          <a:off x="3021330" y="2473893"/>
          <a:ext cx="1281083" cy="1176208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gm:t>
    </dgm:pt>
    <dgm:pt modelId="{ECAA578C-CD08-8C43-A496-636219C3B19D}" type="par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22227282-583E-D346-A34B-F3C193F33779}" type="sib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040EB66E-48A0-364C-9BCF-6A17611D24A3}">
      <dgm:prSet phldrT="[Text]" custT="1"/>
      <dgm:spPr>
        <a:xfrm>
          <a:off x="2117791" y="659113"/>
          <a:ext cx="3088161" cy="2958247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07C4D41-3A51-2044-8CFD-BC3F88C315DB}" type="parTrans" cxnId="{2794EFB0-6ECB-F64B-9F7C-257A283E248A}">
      <dgm:prSet/>
      <dgm:spPr/>
      <dgm:t>
        <a:bodyPr/>
        <a:lstStyle/>
        <a:p>
          <a:endParaRPr lang="en-US" sz="1600"/>
        </a:p>
      </dgm:t>
    </dgm:pt>
    <dgm:pt modelId="{5A931DE0-64C6-8F46-99A1-185C5A17424D}" type="sibTrans" cxnId="{2794EFB0-6ECB-F64B-9F7C-257A283E248A}">
      <dgm:prSet/>
      <dgm:spPr/>
      <dgm:t>
        <a:bodyPr/>
        <a:lstStyle/>
        <a:p>
          <a:endParaRPr lang="en-US" sz="1600"/>
        </a:p>
      </dgm:t>
    </dgm:pt>
    <dgm:pt modelId="{27C18E7D-55F1-E748-8558-6FD1632D0C9F}">
      <dgm:prSet phldrT="[Text]" custT="1"/>
      <dgm:spPr>
        <a:xfrm>
          <a:off x="2599167" y="1467246"/>
          <a:ext cx="2125410" cy="2182855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A317C5F-3B0D-D849-86E3-CB6A0F8002DF}" type="sib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658C9990-2983-8349-A719-90E1C5D7D17A}" type="par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2B08AE33-7E0A-DE47-A3BE-955622B04E34}" type="pres">
      <dgm:prSet presAssocID="{5DE1B712-66B5-984B-BFAA-9670DCA02909}" presName="Name0" presStyleCnt="0">
        <dgm:presLayoutVars>
          <dgm:chMax val="7"/>
          <dgm:resizeHandles val="exact"/>
        </dgm:presLayoutVars>
      </dgm:prSet>
      <dgm:spPr/>
    </dgm:pt>
    <dgm:pt modelId="{32138336-92C6-EB45-B0C9-E8042C28FF55}" type="pres">
      <dgm:prSet presAssocID="{5DE1B712-66B5-984B-BFAA-9670DCA02909}" presName="comp1" presStyleCnt="0"/>
      <dgm:spPr/>
    </dgm:pt>
    <dgm:pt modelId="{65DF5D00-2BBB-1B4A-A5EC-A1CAC8BC0135}" type="pres">
      <dgm:prSet presAssocID="{5DE1B712-66B5-984B-BFAA-9670DCA02909}" presName="circle1" presStyleLbl="node1" presStyleIdx="0" presStyleCnt="4" custScaleX="100449" custLinFactNeighborX="-644" custLinFactNeighborY="496"/>
      <dgm:spPr/>
    </dgm:pt>
    <dgm:pt modelId="{82B830EA-D223-A64E-954B-82498644F053}" type="pres">
      <dgm:prSet presAssocID="{5DE1B712-66B5-984B-BFAA-9670DCA02909}" presName="c1text" presStyleLbl="node1" presStyleIdx="0" presStyleCnt="4">
        <dgm:presLayoutVars>
          <dgm:bulletEnabled val="1"/>
        </dgm:presLayoutVars>
      </dgm:prSet>
      <dgm:spPr/>
    </dgm:pt>
    <dgm:pt modelId="{7462E156-357F-8541-A951-837A47BE61E5}" type="pres">
      <dgm:prSet presAssocID="{5DE1B712-66B5-984B-BFAA-9670DCA02909}" presName="comp2" presStyleCnt="0"/>
      <dgm:spPr/>
    </dgm:pt>
    <dgm:pt modelId="{1E8A0D41-D224-334A-A949-6C516AE8204D}" type="pres">
      <dgm:prSet presAssocID="{5DE1B712-66B5-984B-BFAA-9670DCA02909}" presName="circle2" presStyleLbl="node1" presStyleIdx="1" presStyleCnt="4" custScaleX="105756" custScaleY="101307" custLinFactNeighborY="-1448"/>
      <dgm:spPr/>
    </dgm:pt>
    <dgm:pt modelId="{6FE5C781-9C02-6C4F-B5D8-7C36A8A6B158}" type="pres">
      <dgm:prSet presAssocID="{5DE1B712-66B5-984B-BFAA-9670DCA02909}" presName="c2text" presStyleLbl="node1" presStyleIdx="1" presStyleCnt="4">
        <dgm:presLayoutVars>
          <dgm:bulletEnabled val="1"/>
        </dgm:presLayoutVars>
      </dgm:prSet>
      <dgm:spPr/>
    </dgm:pt>
    <dgm:pt modelId="{98C76533-82BC-A346-A18F-B975A0CB1571}" type="pres">
      <dgm:prSet presAssocID="{5DE1B712-66B5-984B-BFAA-9670DCA02909}" presName="comp3" presStyleCnt="0"/>
      <dgm:spPr/>
    </dgm:pt>
    <dgm:pt modelId="{34D19E6D-855F-B649-9917-E69B8B2661F8}" type="pres">
      <dgm:prSet presAssocID="{5DE1B712-66B5-984B-BFAA-9670DCA02909}" presName="circle3" presStyleLbl="node1" presStyleIdx="2" presStyleCnt="4" custScaleX="97048" custScaleY="99671" custLinFactNeighborY="11400"/>
      <dgm:spPr/>
    </dgm:pt>
    <dgm:pt modelId="{999044E0-F9FC-424E-83AF-4CE159CA05B1}" type="pres">
      <dgm:prSet presAssocID="{5DE1B712-66B5-984B-BFAA-9670DCA02909}" presName="c3text" presStyleLbl="node1" presStyleIdx="2" presStyleCnt="4">
        <dgm:presLayoutVars>
          <dgm:bulletEnabled val="1"/>
        </dgm:presLayoutVars>
      </dgm:prSet>
      <dgm:spPr/>
    </dgm:pt>
    <dgm:pt modelId="{4C808B08-18E8-2C4C-862E-E043B61040DA}" type="pres">
      <dgm:prSet presAssocID="{5DE1B712-66B5-984B-BFAA-9670DCA02909}" presName="comp4" presStyleCnt="0"/>
      <dgm:spPr/>
    </dgm:pt>
    <dgm:pt modelId="{68B28A2C-4BEC-FD43-8137-013E12A0EE10}" type="pres">
      <dgm:prSet presAssocID="{5DE1B712-66B5-984B-BFAA-9670DCA02909}" presName="circle4" presStyleLbl="node1" presStyleIdx="3" presStyleCnt="4" custScaleX="87743" custScaleY="80560" custLinFactNeighborY="10636"/>
      <dgm:spPr/>
    </dgm:pt>
    <dgm:pt modelId="{76797E33-9384-6B46-A162-FB1A15AA1657}" type="pres">
      <dgm:prSet presAssocID="{5DE1B712-66B5-984B-BFAA-9670DCA02909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555CA03-1CA5-8E4E-A180-BD26EDD1CE9A}" type="presOf" srcId="{040EB66E-48A0-364C-9BCF-6A17611D24A3}" destId="{1E8A0D41-D224-334A-A949-6C516AE8204D}" srcOrd="0" destOrd="0" presId="urn:microsoft.com/office/officeart/2005/8/layout/venn2"/>
    <dgm:cxn modelId="{CC1F881B-BF98-3144-B884-F8C268AAC354}" type="presOf" srcId="{27C18E7D-55F1-E748-8558-6FD1632D0C9F}" destId="{999044E0-F9FC-424E-83AF-4CE159CA05B1}" srcOrd="1" destOrd="0" presId="urn:microsoft.com/office/officeart/2005/8/layout/venn2"/>
    <dgm:cxn modelId="{27C2941E-7C94-9849-B46C-656CAD9D53AC}" srcId="{5DE1B712-66B5-984B-BFAA-9670DCA02909}" destId="{7C3F78FE-CFC5-4840-A68C-9198D9450731}" srcOrd="3" destOrd="0" parTransId="{ECAA578C-CD08-8C43-A496-636219C3B19D}" sibTransId="{22227282-583E-D346-A34B-F3C193F33779}"/>
    <dgm:cxn modelId="{C0A1ED29-51EA-4147-886A-6B9DE401AB98}" srcId="{5DE1B712-66B5-984B-BFAA-9670DCA02909}" destId="{D1B894B0-C58E-F24D-A335-584CA772D11F}" srcOrd="0" destOrd="0" parTransId="{38BF1F14-98C7-2041-9AC7-5870B7656D13}" sibTransId="{0DCEEAF0-F5EF-6145-B514-990D11BAA328}"/>
    <dgm:cxn modelId="{08E88153-A4A1-2B49-95CE-BDBFEC050A9C}" type="presOf" srcId="{27C18E7D-55F1-E748-8558-6FD1632D0C9F}" destId="{34D19E6D-855F-B649-9917-E69B8B2661F8}" srcOrd="0" destOrd="0" presId="urn:microsoft.com/office/officeart/2005/8/layout/venn2"/>
    <dgm:cxn modelId="{D5AED95F-E81B-DE4A-982F-C7B161DCB158}" type="presOf" srcId="{D1B894B0-C58E-F24D-A335-584CA772D11F}" destId="{65DF5D00-2BBB-1B4A-A5EC-A1CAC8BC0135}" srcOrd="0" destOrd="0" presId="urn:microsoft.com/office/officeart/2005/8/layout/venn2"/>
    <dgm:cxn modelId="{0D767A67-405B-294E-9734-8A3E600C21CD}" type="presOf" srcId="{7C3F78FE-CFC5-4840-A68C-9198D9450731}" destId="{68B28A2C-4BEC-FD43-8137-013E12A0EE10}" srcOrd="0" destOrd="0" presId="urn:microsoft.com/office/officeart/2005/8/layout/venn2"/>
    <dgm:cxn modelId="{B7DF9E9E-FC42-344B-A0EA-D2625038EE02}" type="presOf" srcId="{040EB66E-48A0-364C-9BCF-6A17611D24A3}" destId="{6FE5C781-9C02-6C4F-B5D8-7C36A8A6B158}" srcOrd="1" destOrd="0" presId="urn:microsoft.com/office/officeart/2005/8/layout/venn2"/>
    <dgm:cxn modelId="{16D420A7-AEAD-4645-A314-FB9858CC45A1}" srcId="{5DE1B712-66B5-984B-BFAA-9670DCA02909}" destId="{27C18E7D-55F1-E748-8558-6FD1632D0C9F}" srcOrd="2" destOrd="0" parTransId="{658C9990-2983-8349-A719-90E1C5D7D17A}" sibTransId="{3A317C5F-3B0D-D849-86E3-CB6A0F8002DF}"/>
    <dgm:cxn modelId="{2794EFB0-6ECB-F64B-9F7C-257A283E248A}" srcId="{5DE1B712-66B5-984B-BFAA-9670DCA02909}" destId="{040EB66E-48A0-364C-9BCF-6A17611D24A3}" srcOrd="1" destOrd="0" parTransId="{E07C4D41-3A51-2044-8CFD-BC3F88C315DB}" sibTransId="{5A931DE0-64C6-8F46-99A1-185C5A17424D}"/>
    <dgm:cxn modelId="{817E7BDF-7154-0342-9F4D-7C83DAAAA91F}" type="presOf" srcId="{5DE1B712-66B5-984B-BFAA-9670DCA02909}" destId="{2B08AE33-7E0A-DE47-A3BE-955622B04E34}" srcOrd="0" destOrd="0" presId="urn:microsoft.com/office/officeart/2005/8/layout/venn2"/>
    <dgm:cxn modelId="{080AC9E6-BC9A-6E4E-BD2F-CC6EA855627B}" type="presOf" srcId="{7C3F78FE-CFC5-4840-A68C-9198D9450731}" destId="{76797E33-9384-6B46-A162-FB1A15AA1657}" srcOrd="1" destOrd="0" presId="urn:microsoft.com/office/officeart/2005/8/layout/venn2"/>
    <dgm:cxn modelId="{F56993FC-8AE9-7B46-96C2-BAAD45DB635D}" type="presOf" srcId="{D1B894B0-C58E-F24D-A335-584CA772D11F}" destId="{82B830EA-D223-A64E-954B-82498644F053}" srcOrd="1" destOrd="0" presId="urn:microsoft.com/office/officeart/2005/8/layout/venn2"/>
    <dgm:cxn modelId="{000E48BC-8722-664E-BBD8-1D225BE9D59F}" type="presParOf" srcId="{2B08AE33-7E0A-DE47-A3BE-955622B04E34}" destId="{32138336-92C6-EB45-B0C9-E8042C28FF55}" srcOrd="0" destOrd="0" presId="urn:microsoft.com/office/officeart/2005/8/layout/venn2"/>
    <dgm:cxn modelId="{C631D355-B748-1345-A064-D8BD26891681}" type="presParOf" srcId="{32138336-92C6-EB45-B0C9-E8042C28FF55}" destId="{65DF5D00-2BBB-1B4A-A5EC-A1CAC8BC0135}" srcOrd="0" destOrd="0" presId="urn:microsoft.com/office/officeart/2005/8/layout/venn2"/>
    <dgm:cxn modelId="{452E20BF-1186-8F4B-B9B0-5956CFB5E85D}" type="presParOf" srcId="{32138336-92C6-EB45-B0C9-E8042C28FF55}" destId="{82B830EA-D223-A64E-954B-82498644F053}" srcOrd="1" destOrd="0" presId="urn:microsoft.com/office/officeart/2005/8/layout/venn2"/>
    <dgm:cxn modelId="{28D297E9-C070-E744-87C3-95EF88886F21}" type="presParOf" srcId="{2B08AE33-7E0A-DE47-A3BE-955622B04E34}" destId="{7462E156-357F-8541-A951-837A47BE61E5}" srcOrd="1" destOrd="0" presId="urn:microsoft.com/office/officeart/2005/8/layout/venn2"/>
    <dgm:cxn modelId="{E0694472-CA6D-594F-BA34-60383A345E8C}" type="presParOf" srcId="{7462E156-357F-8541-A951-837A47BE61E5}" destId="{1E8A0D41-D224-334A-A949-6C516AE8204D}" srcOrd="0" destOrd="0" presId="urn:microsoft.com/office/officeart/2005/8/layout/venn2"/>
    <dgm:cxn modelId="{D6F1D8B0-538A-5145-BF8B-8C6C8B610F3A}" type="presParOf" srcId="{7462E156-357F-8541-A951-837A47BE61E5}" destId="{6FE5C781-9C02-6C4F-B5D8-7C36A8A6B158}" srcOrd="1" destOrd="0" presId="urn:microsoft.com/office/officeart/2005/8/layout/venn2"/>
    <dgm:cxn modelId="{75A9E8BF-07A0-DD49-993E-35EC2F233095}" type="presParOf" srcId="{2B08AE33-7E0A-DE47-A3BE-955622B04E34}" destId="{98C76533-82BC-A346-A18F-B975A0CB1571}" srcOrd="2" destOrd="0" presId="urn:microsoft.com/office/officeart/2005/8/layout/venn2"/>
    <dgm:cxn modelId="{6110E3FD-D291-AF4E-90A7-839988E70698}" type="presParOf" srcId="{98C76533-82BC-A346-A18F-B975A0CB1571}" destId="{34D19E6D-855F-B649-9917-E69B8B2661F8}" srcOrd="0" destOrd="0" presId="urn:microsoft.com/office/officeart/2005/8/layout/venn2"/>
    <dgm:cxn modelId="{476CB8B1-0DDC-064F-8740-9E2B4F3BFF64}" type="presParOf" srcId="{98C76533-82BC-A346-A18F-B975A0CB1571}" destId="{999044E0-F9FC-424E-83AF-4CE159CA05B1}" srcOrd="1" destOrd="0" presId="urn:microsoft.com/office/officeart/2005/8/layout/venn2"/>
    <dgm:cxn modelId="{994FDD75-AF44-4C4F-ADE5-784DDFFD8C8B}" type="presParOf" srcId="{2B08AE33-7E0A-DE47-A3BE-955622B04E34}" destId="{4C808B08-18E8-2C4C-862E-E043B61040DA}" srcOrd="3" destOrd="0" presId="urn:microsoft.com/office/officeart/2005/8/layout/venn2"/>
    <dgm:cxn modelId="{7F90A7ED-6639-1A45-A3BD-0DA833466424}" type="presParOf" srcId="{4C808B08-18E8-2C4C-862E-E043B61040DA}" destId="{68B28A2C-4BEC-FD43-8137-013E12A0EE10}" srcOrd="0" destOrd="0" presId="urn:microsoft.com/office/officeart/2005/8/layout/venn2"/>
    <dgm:cxn modelId="{F60C4006-DCC7-0C46-AD1F-C0299CC59DF1}" type="presParOf" srcId="{4C808B08-18E8-2C4C-862E-E043B61040DA}" destId="{76797E33-9384-6B46-A162-FB1A15AA165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F2FE0-B240-D84D-9E0C-1654CB759244}">
      <dsp:nvSpPr>
        <dsp:cNvPr id="0" name=""/>
        <dsp:cNvSpPr/>
      </dsp:nvSpPr>
      <dsp:spPr>
        <a:xfrm>
          <a:off x="3266" y="793032"/>
          <a:ext cx="2591217" cy="15547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Fairness</a:t>
          </a:r>
        </a:p>
      </dsp:txBody>
      <dsp:txXfrm>
        <a:off x="3266" y="793032"/>
        <a:ext cx="2591217" cy="1554730"/>
      </dsp:txXfrm>
    </dsp:sp>
    <dsp:sp modelId="{B8F472E7-4C3C-DF4C-94DB-EFA821EB2102}">
      <dsp:nvSpPr>
        <dsp:cNvPr id="0" name=""/>
        <dsp:cNvSpPr/>
      </dsp:nvSpPr>
      <dsp:spPr>
        <a:xfrm>
          <a:off x="2853605" y="793032"/>
          <a:ext cx="2591217" cy="15547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Explainability</a:t>
          </a:r>
        </a:p>
      </dsp:txBody>
      <dsp:txXfrm>
        <a:off x="2853605" y="793032"/>
        <a:ext cx="2591217" cy="1554730"/>
      </dsp:txXfrm>
    </dsp:sp>
    <dsp:sp modelId="{EA574E64-B8EF-8A45-A02B-2087BE09176D}">
      <dsp:nvSpPr>
        <dsp:cNvPr id="0" name=""/>
        <dsp:cNvSpPr/>
      </dsp:nvSpPr>
      <dsp:spPr>
        <a:xfrm>
          <a:off x="5703944" y="793032"/>
          <a:ext cx="2591217" cy="15547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Robustness</a:t>
          </a:r>
        </a:p>
      </dsp:txBody>
      <dsp:txXfrm>
        <a:off x="5703944" y="793032"/>
        <a:ext cx="2591217" cy="1554730"/>
      </dsp:txXfrm>
    </dsp:sp>
    <dsp:sp modelId="{ABC7DE52-C54C-4A4F-9766-09C189096A86}">
      <dsp:nvSpPr>
        <dsp:cNvPr id="0" name=""/>
        <dsp:cNvSpPr/>
      </dsp:nvSpPr>
      <dsp:spPr>
        <a:xfrm>
          <a:off x="8554283" y="793032"/>
          <a:ext cx="2591217" cy="15547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Privacy</a:t>
          </a:r>
        </a:p>
      </dsp:txBody>
      <dsp:txXfrm>
        <a:off x="8554283" y="793032"/>
        <a:ext cx="2591217" cy="1554730"/>
      </dsp:txXfrm>
    </dsp:sp>
    <dsp:sp modelId="{9E2380EC-73A5-914F-BBDE-FFA6923BA67E}">
      <dsp:nvSpPr>
        <dsp:cNvPr id="0" name=""/>
        <dsp:cNvSpPr/>
      </dsp:nvSpPr>
      <dsp:spPr>
        <a:xfrm>
          <a:off x="1428435" y="2606884"/>
          <a:ext cx="2591217" cy="15547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Transparency</a:t>
          </a:r>
        </a:p>
      </dsp:txBody>
      <dsp:txXfrm>
        <a:off x="1428435" y="2606884"/>
        <a:ext cx="2591217" cy="1554730"/>
      </dsp:txXfrm>
    </dsp:sp>
    <dsp:sp modelId="{F8F4671D-62C0-5146-BBAC-E26D6AC4608E}">
      <dsp:nvSpPr>
        <dsp:cNvPr id="0" name=""/>
        <dsp:cNvSpPr/>
      </dsp:nvSpPr>
      <dsp:spPr>
        <a:xfrm>
          <a:off x="4278774" y="2606884"/>
          <a:ext cx="2591217" cy="15547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Inclusiveness</a:t>
          </a:r>
        </a:p>
      </dsp:txBody>
      <dsp:txXfrm>
        <a:off x="4278774" y="2606884"/>
        <a:ext cx="2591217" cy="1554730"/>
      </dsp:txXfrm>
    </dsp:sp>
    <dsp:sp modelId="{BBE1E521-0E99-AB4B-8BB1-E7E52B4CB0FA}">
      <dsp:nvSpPr>
        <dsp:cNvPr id="0" name=""/>
        <dsp:cNvSpPr/>
      </dsp:nvSpPr>
      <dsp:spPr>
        <a:xfrm>
          <a:off x="7129113" y="2606884"/>
          <a:ext cx="2591217" cy="15547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Accountability</a:t>
          </a:r>
        </a:p>
      </dsp:txBody>
      <dsp:txXfrm>
        <a:off x="7129113" y="2606884"/>
        <a:ext cx="2591217" cy="1554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2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2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2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2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2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2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2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2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2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2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2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2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2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2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2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2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2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2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2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2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2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2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2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2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2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2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2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F5D00-2BBB-1B4A-A5EC-A1CAC8BC0135}">
      <dsp:nvSpPr>
        <dsp:cNvPr id="0" name=""/>
        <dsp:cNvSpPr/>
      </dsp:nvSpPr>
      <dsp:spPr>
        <a:xfrm>
          <a:off x="2452546" y="0"/>
          <a:ext cx="4404504" cy="4384817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19398" y="315561"/>
        <a:ext cx="870801" cy="465080"/>
      </dsp:txXfrm>
    </dsp:sp>
    <dsp:sp modelId="{1E8A0D41-D224-334A-A949-6C516AE8204D}">
      <dsp:nvSpPr>
        <dsp:cNvPr id="0" name=""/>
        <dsp:cNvSpPr/>
      </dsp:nvSpPr>
      <dsp:spPr>
        <a:xfrm>
          <a:off x="2828154" y="791783"/>
          <a:ext cx="3709765" cy="3553701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24632" y="1098683"/>
        <a:ext cx="916809" cy="452312"/>
      </dsp:txXfrm>
    </dsp:sp>
    <dsp:sp modelId="{34D19E6D-855F-B649-9917-E69B8B2661F8}">
      <dsp:nvSpPr>
        <dsp:cNvPr id="0" name=""/>
        <dsp:cNvSpPr/>
      </dsp:nvSpPr>
      <dsp:spPr>
        <a:xfrm>
          <a:off x="3406423" y="1762582"/>
          <a:ext cx="2553226" cy="2622234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62378" y="2045654"/>
        <a:ext cx="841317" cy="417194"/>
      </dsp:txXfrm>
    </dsp:sp>
    <dsp:sp modelId="{68B28A2C-4BEC-FD43-8137-013E12A0EE10}">
      <dsp:nvSpPr>
        <dsp:cNvPr id="0" name=""/>
        <dsp:cNvSpPr/>
      </dsp:nvSpPr>
      <dsp:spPr>
        <a:xfrm>
          <a:off x="3913563" y="2971853"/>
          <a:ext cx="1538947" cy="1412963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sp:txBody>
      <dsp:txXfrm>
        <a:off x="4298299" y="3428556"/>
        <a:ext cx="769474" cy="4995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2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2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2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2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2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2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2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2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2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0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0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60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D4411-737E-C541-B4C4-6D57C5CC3460}"/>
              </a:ext>
            </a:extLst>
          </p:cNvPr>
          <p:cNvSpPr/>
          <p:nvPr userDrawn="1"/>
        </p:nvSpPr>
        <p:spPr>
          <a:xfrm>
            <a:off x="0" y="6519445"/>
            <a:ext cx="12192000" cy="338555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BB04C-E7FB-0646-9DDE-F53072130CA6}"/>
              </a:ext>
            </a:extLst>
          </p:cNvPr>
          <p:cNvSpPr txBox="1"/>
          <p:nvPr userDrawn="1"/>
        </p:nvSpPr>
        <p:spPr>
          <a:xfrm>
            <a:off x="210588" y="6533191"/>
            <a:ext cx="277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Ghani  |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rayidghani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247F2-E124-D640-B103-0B5ED2CEA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248" y="6578839"/>
            <a:ext cx="2687597" cy="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62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56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128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41489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7521-98C0-2A40-BD39-5BCEE48B8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495" y="4355259"/>
            <a:ext cx="6299749" cy="56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34301-7F36-2C46-AC22-AFFAC4BFF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6445" y="5094089"/>
            <a:ext cx="1161689" cy="108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D9F56-A257-F14E-A0A1-58B3F5FDA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840" b="-1"/>
          <a:stretch/>
        </p:blipFill>
        <p:spPr>
          <a:xfrm>
            <a:off x="5919078" y="5266579"/>
            <a:ext cx="3237089" cy="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7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4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21D5A-4AF5-A545-A4B2-D7E04BFEBC34}"/>
              </a:ext>
            </a:extLst>
          </p:cNvPr>
          <p:cNvSpPr/>
          <p:nvPr userDrawn="1"/>
        </p:nvSpPr>
        <p:spPr>
          <a:xfrm>
            <a:off x="0" y="6450222"/>
            <a:ext cx="12192000" cy="407777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58FC-C48E-1C49-B517-49F0EF74BDE8}"/>
              </a:ext>
            </a:extLst>
          </p:cNvPr>
          <p:cNvSpPr txBox="1"/>
          <p:nvPr userDrawn="1"/>
        </p:nvSpPr>
        <p:spPr>
          <a:xfrm>
            <a:off x="210586" y="6459621"/>
            <a:ext cx="277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</a:t>
            </a:r>
            <a:r>
              <a:rPr lang="en-US" sz="1600" b="0" dirty="0">
                <a:solidFill>
                  <a:schemeClr val="bg1"/>
                </a:solidFill>
                <a:latin typeface="Arial"/>
                <a:cs typeface="Arial"/>
              </a:rPr>
              <a:t> Ghani  |  @</a:t>
            </a:r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rayidghani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550D4-8156-FE47-8EAC-5551DAAF66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32177" y="6510528"/>
            <a:ext cx="3451668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ctr" defTabSz="342891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342891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5783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8674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71566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57168" indent="-25716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199" indent="-21430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29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21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12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Good research can only happen in academia</a:t>
            </a:r>
          </a:p>
        </p:txBody>
      </p:sp>
    </p:spTree>
    <p:extLst>
      <p:ext uri="{BB962C8B-B14F-4D97-AF65-F5344CB8AC3E}">
        <p14:creationId xmlns:p14="http://schemas.microsoft.com/office/powerpoint/2010/main" val="203415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My phone should never collect, store, or use my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74270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9600" dirty="0"/>
              <a:t>Most stereotypes are based on data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66626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9600" dirty="0"/>
              <a:t>Most stereotypes are based on some data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86846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7800"/>
            <a:ext cx="11776300" cy="1122300"/>
          </a:xfrm>
        </p:spPr>
        <p:txBody>
          <a:bodyPr/>
          <a:lstStyle/>
          <a:p>
            <a:pPr fontAlgn="base"/>
            <a:r>
              <a:rPr lang="en-US" sz="11500" dirty="0"/>
              <a:t>Self Driving cars save lives</a:t>
            </a:r>
          </a:p>
        </p:txBody>
      </p:sp>
    </p:spTree>
    <p:extLst>
      <p:ext uri="{BB962C8B-B14F-4D97-AF65-F5344CB8AC3E}">
        <p14:creationId xmlns:p14="http://schemas.microsoft.com/office/powerpoint/2010/main" val="101253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7800"/>
            <a:ext cx="11776300" cy="1122300"/>
          </a:xfrm>
        </p:spPr>
        <p:txBody>
          <a:bodyPr/>
          <a:lstStyle/>
          <a:p>
            <a:pPr fontAlgn="base"/>
            <a:r>
              <a:rPr lang="en-US" sz="11500" dirty="0"/>
              <a:t>Fraud Detection Systems cannot be transparent</a:t>
            </a:r>
          </a:p>
        </p:txBody>
      </p:sp>
    </p:spTree>
    <p:extLst>
      <p:ext uri="{BB962C8B-B14F-4D97-AF65-F5344CB8AC3E}">
        <p14:creationId xmlns:p14="http://schemas.microsoft.com/office/powerpoint/2010/main" val="2234443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a crime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17633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suicide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57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7577-1ABE-A145-8917-C778323C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Pittsburgh vs New York</a:t>
            </a:r>
          </a:p>
        </p:txBody>
      </p:sp>
    </p:spTree>
    <p:extLst>
      <p:ext uri="{BB962C8B-B14F-4D97-AF65-F5344CB8AC3E}">
        <p14:creationId xmlns:p14="http://schemas.microsoft.com/office/powerpoint/2010/main" val="119693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Predictive policing systems reduce crime</a:t>
            </a:r>
          </a:p>
        </p:txBody>
      </p:sp>
    </p:spTree>
    <p:extLst>
      <p:ext uri="{BB962C8B-B14F-4D97-AF65-F5344CB8AC3E}">
        <p14:creationId xmlns:p14="http://schemas.microsoft.com/office/powerpoint/2010/main" val="177724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B4AE-5919-2908-F674-C802C446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slido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95699-5856-791B-0019-7AA901F3C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08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Facial Recognition Systems should be banned</a:t>
            </a:r>
          </a:p>
        </p:txBody>
      </p:sp>
    </p:spTree>
    <p:extLst>
      <p:ext uri="{BB962C8B-B14F-4D97-AF65-F5344CB8AC3E}">
        <p14:creationId xmlns:p14="http://schemas.microsoft.com/office/powerpoint/2010/main" val="2405606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Artists should get compensated for their art being used to train AI models</a:t>
            </a:r>
          </a:p>
        </p:txBody>
      </p:sp>
    </p:spTree>
    <p:extLst>
      <p:ext uri="{BB962C8B-B14F-4D97-AF65-F5344CB8AC3E}">
        <p14:creationId xmlns:p14="http://schemas.microsoft.com/office/powerpoint/2010/main" val="1091897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mayor</a:t>
            </a:r>
          </a:p>
        </p:txBody>
      </p:sp>
    </p:spTree>
    <p:extLst>
      <p:ext uri="{BB962C8B-B14F-4D97-AF65-F5344CB8AC3E}">
        <p14:creationId xmlns:p14="http://schemas.microsoft.com/office/powerpoint/2010/main" val="47637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ML Developers</a:t>
            </a:r>
          </a:p>
        </p:txBody>
      </p:sp>
    </p:spTree>
    <p:extLst>
      <p:ext uri="{BB962C8B-B14F-4D97-AF65-F5344CB8AC3E}">
        <p14:creationId xmlns:p14="http://schemas.microsoft.com/office/powerpoint/2010/main" val="181704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00D4-FEF5-0F36-18FD-A5411A6A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Self-Regulation is the  most effective way to regulate AI/ML</a:t>
            </a:r>
          </a:p>
        </p:txBody>
      </p:sp>
    </p:spTree>
    <p:extLst>
      <p:ext uri="{BB962C8B-B14F-4D97-AF65-F5344CB8AC3E}">
        <p14:creationId xmlns:p14="http://schemas.microsoft.com/office/powerpoint/2010/main" val="690220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ML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44292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7890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37A85-4E1F-C081-2813-2B962060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5" y="0"/>
            <a:ext cx="11286306" cy="686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1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Takeaways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There may not be a single, perfect answer to many of the ethical questions that come up.</a:t>
            </a:r>
          </a:p>
          <a:p>
            <a:r>
              <a:rPr lang="en-US" dirty="0">
                <a:solidFill>
                  <a:schemeClr val="tx1"/>
                </a:solidFill>
              </a:rPr>
              <a:t>We need to be comfortable with having these types of discussions</a:t>
            </a:r>
          </a:p>
          <a:p>
            <a:r>
              <a:rPr lang="en-US" dirty="0">
                <a:solidFill>
                  <a:schemeClr val="tx1"/>
                </a:solidFill>
              </a:rPr>
              <a:t>Context matters: Focus on the actions and not just the analysis</a:t>
            </a:r>
          </a:p>
          <a:p>
            <a:r>
              <a:rPr lang="en-US" dirty="0">
                <a:solidFill>
                  <a:schemeClr val="tx1"/>
                </a:solidFill>
              </a:rPr>
              <a:t>We need to elicit, mediate, and incorporate different perspectives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Problem owners, ML researchers and developers, users/action-takers, people directly impacted, and people/communities indirectly impacted</a:t>
            </a:r>
          </a:p>
          <a:p>
            <a:r>
              <a:rPr lang="en-US" dirty="0">
                <a:solidFill>
                  <a:schemeClr val="tx1"/>
                </a:solidFill>
              </a:rPr>
              <a:t>Accountability lies with everyone in the chain</a:t>
            </a:r>
          </a:p>
          <a:p>
            <a:r>
              <a:rPr lang="en-US" dirty="0">
                <a:solidFill>
                  <a:schemeClr val="tx1"/>
                </a:solidFill>
              </a:rPr>
              <a:t>Issues around privacy, security, consent, recourse,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CBD0-0529-C0FB-5239-A54C4F1F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40099-7F1A-ACD3-E441-34D7D999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6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52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B989-36D4-795E-0BC3-16BA89E6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FFB1-0A5E-79AC-B09F-E361E4BD8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Grading  - module 1 results, mid-term, modules 2 and 3, attendance/participation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Next update assignment – due October 30</a:t>
            </a:r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5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75921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6725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Privacy, Inference, and Levels of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26CCE-5818-A040-AD18-4D8D720D0843}"/>
              </a:ext>
            </a:extLst>
          </p:cNvPr>
          <p:cNvSpPr txBox="1"/>
          <p:nvPr/>
        </p:nvSpPr>
        <p:spPr>
          <a:xfrm>
            <a:off x="4859773" y="1921239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collecting my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73662-5428-1643-9782-8F8261E4F555}"/>
              </a:ext>
            </a:extLst>
          </p:cNvPr>
          <p:cNvSpPr txBox="1"/>
          <p:nvPr/>
        </p:nvSpPr>
        <p:spPr>
          <a:xfrm>
            <a:off x="4630009" y="2704183"/>
            <a:ext cx="290496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giving access to my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36249-A4CB-F94E-AEDB-BE012A520682}"/>
              </a:ext>
            </a:extLst>
          </p:cNvPr>
          <p:cNvSpPr txBox="1"/>
          <p:nvPr/>
        </p:nvSpPr>
        <p:spPr>
          <a:xfrm>
            <a:off x="4920609" y="4119833"/>
            <a:ext cx="1950212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solidFill>
                  <a:schemeClr val="bg1"/>
                </a:solidFill>
              </a:rPr>
              <a:t>(Not inferring something about  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1756-FC0A-4142-809F-2BCFA1DD7F25}"/>
              </a:ext>
            </a:extLst>
          </p:cNvPr>
          <p:cNvSpPr txBox="1"/>
          <p:nvPr/>
        </p:nvSpPr>
        <p:spPr>
          <a:xfrm>
            <a:off x="256196" y="1042351"/>
            <a:ext cx="9557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While we may want controls at all levels, we want stronger </a:t>
            </a:r>
          </a:p>
          <a:p>
            <a:r>
              <a:rPr lang="en-US" sz="2800" dirty="0"/>
              <a:t>controls as we go down these levels 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FD20FD-B02B-7E40-89CB-E4DBD731FA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540402"/>
              </p:ext>
            </p:extLst>
          </p:nvPr>
        </p:nvGraphicFramePr>
        <p:xfrm>
          <a:off x="1212678" y="2312241"/>
          <a:ext cx="9366074" cy="438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273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217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04453-EA88-9248-BF43-E236B547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Transparency is </a:t>
            </a:r>
            <a:r>
              <a:rPr lang="en-US" sz="3200" u="sng" dirty="0"/>
              <a:t>not</a:t>
            </a:r>
            <a:r>
              <a:rPr lang="en-US" sz="3200" dirty="0"/>
              <a:t> about displaying the model that was built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C195-C6A2-C741-ACC3-68B8767A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78" y="1069676"/>
            <a:ext cx="5598845" cy="53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ML can help solve business and societal problems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take for an analysis to be transparent?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for the analysis</a:t>
            </a:r>
          </a:p>
          <a:p>
            <a:r>
              <a:rPr lang="en-US" dirty="0"/>
              <a:t>Model that was built</a:t>
            </a:r>
          </a:p>
          <a:p>
            <a:r>
              <a:rPr lang="en-US" dirty="0"/>
              <a:t>Data that was used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783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09575" lvl="2"/>
            <a:r>
              <a:rPr lang="en-US" sz="3733" dirty="0">
                <a:solidFill>
                  <a:schemeClr val="bg1"/>
                </a:solidFill>
              </a:rPr>
              <a:t>We have to be able to explain and disclose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2667" dirty="0"/>
              <a:t>Processes—what the analysis pipeline and algorithm does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it does it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Who controls the algorithm 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data does it use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is it being asked to optimize for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well did it do what it was asked to do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was its impact on different types of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0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7A557E-9323-7743-2BEB-F4686F09E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1CF567-B5E2-9D69-D975-585920E5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values should we design for?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221FAAA-24CF-E9B3-AC07-F94D562BEA7C}"/>
              </a:ext>
            </a:extLst>
          </p:cNvPr>
          <p:cNvGraphicFramePr/>
          <p:nvPr/>
        </p:nvGraphicFramePr>
        <p:xfrm>
          <a:off x="556505" y="1097007"/>
          <a:ext cx="11148767" cy="4954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8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Dim Sum is so much better than Sushi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3F064-8FA0-F14F-A521-45A9381AE572}"/>
              </a:ext>
            </a:extLst>
          </p:cNvPr>
          <p:cNvSpPr txBox="1"/>
          <p:nvPr/>
        </p:nvSpPr>
        <p:spPr>
          <a:xfrm>
            <a:off x="4400550" y="3429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60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yid class uchica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ia-porto-ghani-2018" id="{82BABE80-AE8E-FF4E-85C0-B54C44AB8DF2}" vid="{E9C63820-0DC0-E74F-8230-5D2113CC2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907</Words>
  <Application>Microsoft Macintosh PowerPoint</Application>
  <PresentationFormat>Widescreen</PresentationFormat>
  <Paragraphs>142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Simple Light</vt:lpstr>
      <vt:lpstr>rayid class uchicago</vt:lpstr>
      <vt:lpstr>PowerPoint Presentation</vt:lpstr>
      <vt:lpstr>slido</vt:lpstr>
      <vt:lpstr>Reminders</vt:lpstr>
      <vt:lpstr>We know ML can help solve business and societal problems but we have to do it responsibly and ethically</vt:lpstr>
      <vt:lpstr>What values should we design for?</vt:lpstr>
      <vt:lpstr>PowerPoint Presentation</vt:lpstr>
      <vt:lpstr>Most of these questions are not new</vt:lpstr>
      <vt:lpstr>Most of these questions are not new</vt:lpstr>
      <vt:lpstr>Dim Sum is so much better than Sushi</vt:lpstr>
      <vt:lpstr>Good research can only happen in academia</vt:lpstr>
      <vt:lpstr>My phone should never collect, store, or use my location information</vt:lpstr>
      <vt:lpstr>Most stereotypes are based on data</vt:lpstr>
      <vt:lpstr>Most stereotypes are based on some data</vt:lpstr>
      <vt:lpstr>Self Driving cars save lives</vt:lpstr>
      <vt:lpstr>Fraud Detection Systems cannot be transparent</vt:lpstr>
      <vt:lpstr>Predicting whether someone will commit a crime in the future is unethical</vt:lpstr>
      <vt:lpstr>Predicting whether someone will commit suicide in the future is unethical</vt:lpstr>
      <vt:lpstr>Pittsburgh vs New York</vt:lpstr>
      <vt:lpstr>Predictive policing systems reduce crime</vt:lpstr>
      <vt:lpstr>Facial Recognition Systems should be banned</vt:lpstr>
      <vt:lpstr>Artists should get compensated for their art being used to train AI models</vt:lpstr>
      <vt:lpstr>The blame for the negative consequences of the WCG system lies with the mayor</vt:lpstr>
      <vt:lpstr>The blame for the negative consequences of the WCG system lies with the ML Developers</vt:lpstr>
      <vt:lpstr>Self-Regulation is the  most effective way to regulate AI/ML</vt:lpstr>
      <vt:lpstr>Data and ML Ethics Issues</vt:lpstr>
      <vt:lpstr>PowerPoint Presentation</vt:lpstr>
      <vt:lpstr>Takeaways</vt:lpstr>
      <vt:lpstr>Appendix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Privacy, Inference, and Levels of control</vt:lpstr>
      <vt:lpstr>Data and AI Ethics Issues</vt:lpstr>
      <vt:lpstr>Transparency is not about displaying the model that was built</vt:lpstr>
      <vt:lpstr>What does it take for an analysis to be transparent?</vt:lpstr>
      <vt:lpstr>We have to be able to explain and disclose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45</cp:revision>
  <dcterms:created xsi:type="dcterms:W3CDTF">2020-01-14T19:43:43Z</dcterms:created>
  <dcterms:modified xsi:type="dcterms:W3CDTF">2023-10-24T19:07:00Z</dcterms:modified>
</cp:coreProperties>
</file>